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0A7-CF59-45A7-A17C-0AC3103C103E}" type="datetimeFigureOut">
              <a:rPr lang="es-PE" smtClean="0"/>
              <a:t>11/11/2011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2060-B06B-496D-9912-9CC540250A8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0A7-CF59-45A7-A17C-0AC3103C103E}" type="datetimeFigureOut">
              <a:rPr lang="es-PE" smtClean="0"/>
              <a:t>11/11/2011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2060-B06B-496D-9912-9CC540250A8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0A7-CF59-45A7-A17C-0AC3103C103E}" type="datetimeFigureOut">
              <a:rPr lang="es-PE" smtClean="0"/>
              <a:t>11/11/2011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2060-B06B-496D-9912-9CC540250A8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0A7-CF59-45A7-A17C-0AC3103C103E}" type="datetimeFigureOut">
              <a:rPr lang="es-PE" smtClean="0"/>
              <a:t>11/11/2011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2060-B06B-496D-9912-9CC540250A8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0A7-CF59-45A7-A17C-0AC3103C103E}" type="datetimeFigureOut">
              <a:rPr lang="es-PE" smtClean="0"/>
              <a:t>11/11/2011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2060-B06B-496D-9912-9CC540250A8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0A7-CF59-45A7-A17C-0AC3103C103E}" type="datetimeFigureOut">
              <a:rPr lang="es-PE" smtClean="0"/>
              <a:t>11/11/2011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2060-B06B-496D-9912-9CC540250A8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0A7-CF59-45A7-A17C-0AC3103C103E}" type="datetimeFigureOut">
              <a:rPr lang="es-PE" smtClean="0"/>
              <a:t>11/11/2011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2060-B06B-496D-9912-9CC540250A8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0A7-CF59-45A7-A17C-0AC3103C103E}" type="datetimeFigureOut">
              <a:rPr lang="es-PE" smtClean="0"/>
              <a:t>11/11/2011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2060-B06B-496D-9912-9CC540250A8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0A7-CF59-45A7-A17C-0AC3103C103E}" type="datetimeFigureOut">
              <a:rPr lang="es-PE" smtClean="0"/>
              <a:t>11/11/2011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2060-B06B-496D-9912-9CC540250A8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0A7-CF59-45A7-A17C-0AC3103C103E}" type="datetimeFigureOut">
              <a:rPr lang="es-PE" smtClean="0"/>
              <a:t>11/11/2011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2060-B06B-496D-9912-9CC540250A8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30A7-CF59-45A7-A17C-0AC3103C103E}" type="datetimeFigureOut">
              <a:rPr lang="es-PE" smtClean="0"/>
              <a:t>11/11/2011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2060-B06B-496D-9912-9CC540250A80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D30A7-CF59-45A7-A17C-0AC3103C103E}" type="datetimeFigureOut">
              <a:rPr lang="es-PE" smtClean="0"/>
              <a:t>11/11/2011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92060-B06B-496D-9912-9CC540250A80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357686" y="0"/>
            <a:ext cx="500066" cy="6858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3143248"/>
            <a:ext cx="9144000" cy="500066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5 Elipse"/>
          <p:cNvSpPr/>
          <p:nvPr/>
        </p:nvSpPr>
        <p:spPr>
          <a:xfrm>
            <a:off x="2786050" y="714356"/>
            <a:ext cx="3929090" cy="4286280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3143240" y="1214422"/>
            <a:ext cx="3214710" cy="3357586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Circular"/>
          <p:cNvSpPr/>
          <p:nvPr/>
        </p:nvSpPr>
        <p:spPr>
          <a:xfrm>
            <a:off x="2571736" y="714356"/>
            <a:ext cx="4214842" cy="4286280"/>
          </a:xfrm>
          <a:prstGeom prst="pie">
            <a:avLst>
              <a:gd name="adj1" fmla="val 0"/>
              <a:gd name="adj2" fmla="val 1626827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857620" y="1643050"/>
            <a:ext cx="172355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0</a:t>
            </a:r>
            <a:endParaRPr lang="es-ES" sz="1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857620" y="1571612"/>
            <a:ext cx="172355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1</a:t>
            </a:r>
            <a:endParaRPr lang="es-ES" sz="1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857620" y="1571612"/>
            <a:ext cx="172354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2</a:t>
            </a:r>
            <a:endParaRPr lang="es-ES" sz="1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857620" y="1571612"/>
            <a:ext cx="172354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3</a:t>
            </a:r>
            <a:endParaRPr lang="es-ES" sz="1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214974"/>
            <a:ext cx="8572560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/>
      <p:bldP spid="19" grpId="0"/>
      <p:bldP spid="19" grpId="1"/>
      <p:bldP spid="17" grpId="0"/>
      <p:bldP spid="17" grpId="1"/>
      <p:bldP spid="16" grpId="0"/>
      <p:bldP spid="16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cetel</dc:creator>
  <cp:lastModifiedBy>cetel</cp:lastModifiedBy>
  <cp:revision>1</cp:revision>
  <dcterms:created xsi:type="dcterms:W3CDTF">2011-11-11T13:00:22Z</dcterms:created>
  <dcterms:modified xsi:type="dcterms:W3CDTF">2011-11-11T13:04:21Z</dcterms:modified>
</cp:coreProperties>
</file>