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A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32" autoAdjust="0"/>
  </p:normalViewPr>
  <p:slideViewPr>
    <p:cSldViewPr>
      <p:cViewPr varScale="1">
        <p:scale>
          <a:sx n="64" d="100"/>
          <a:sy n="64" d="100"/>
        </p:scale>
        <p:origin x="-148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1DE3-CDE6-4179-99BF-9290E49A3178}" type="datetimeFigureOut">
              <a:rPr lang="es-PE" smtClean="0"/>
              <a:pPr/>
              <a:t>05/02/2013</a:t>
            </a:fld>
            <a:endParaRPr lang="es-PE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9513B97-69B8-4DCE-BEEC-BC354974D4EC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1DE3-CDE6-4179-99BF-9290E49A3178}" type="datetimeFigureOut">
              <a:rPr lang="es-PE" smtClean="0"/>
              <a:pPr/>
              <a:t>05/02/2013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13B97-69B8-4DCE-BEEC-BC354974D4EC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1DE3-CDE6-4179-99BF-9290E49A3178}" type="datetimeFigureOut">
              <a:rPr lang="es-PE" smtClean="0"/>
              <a:pPr/>
              <a:t>05/02/2013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13B97-69B8-4DCE-BEEC-BC354974D4EC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1DE3-CDE6-4179-99BF-9290E49A3178}" type="datetimeFigureOut">
              <a:rPr lang="es-PE" smtClean="0"/>
              <a:pPr/>
              <a:t>05/02/2013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13B97-69B8-4DCE-BEEC-BC354974D4EC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1DE3-CDE6-4179-99BF-9290E49A3178}" type="datetimeFigureOut">
              <a:rPr lang="es-PE" smtClean="0"/>
              <a:pPr/>
              <a:t>05/02/2013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PE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513B97-69B8-4DCE-BEEC-BC354974D4EC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1DE3-CDE6-4179-99BF-9290E49A3178}" type="datetimeFigureOut">
              <a:rPr lang="es-PE" smtClean="0"/>
              <a:pPr/>
              <a:t>05/02/2013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13B97-69B8-4DCE-BEEC-BC354974D4EC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1DE3-CDE6-4179-99BF-9290E49A3178}" type="datetimeFigureOut">
              <a:rPr lang="es-PE" smtClean="0"/>
              <a:pPr/>
              <a:t>05/02/2013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13B97-69B8-4DCE-BEEC-BC354974D4EC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1DE3-CDE6-4179-99BF-9290E49A3178}" type="datetimeFigureOut">
              <a:rPr lang="es-PE" smtClean="0"/>
              <a:pPr/>
              <a:t>05/02/2013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13B97-69B8-4DCE-BEEC-BC354974D4EC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1DE3-CDE6-4179-99BF-9290E49A3178}" type="datetimeFigureOut">
              <a:rPr lang="es-PE" smtClean="0"/>
              <a:pPr/>
              <a:t>05/02/2013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13B97-69B8-4DCE-BEEC-BC354974D4EC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1DE3-CDE6-4179-99BF-9290E49A3178}" type="datetimeFigureOut">
              <a:rPr lang="es-PE" smtClean="0"/>
              <a:pPr/>
              <a:t>05/02/2013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13B97-69B8-4DCE-BEEC-BC354974D4EC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1DE3-CDE6-4179-99BF-9290E49A3178}" type="datetimeFigureOut">
              <a:rPr lang="es-PE" smtClean="0"/>
              <a:pPr/>
              <a:t>05/02/2013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513B97-69B8-4DCE-BEEC-BC354974D4EC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4BA1DE3-CDE6-4179-99BF-9290E49A3178}" type="datetimeFigureOut">
              <a:rPr lang="es-PE" smtClean="0"/>
              <a:pPr/>
              <a:t>05/02/2013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PE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9513B97-69B8-4DCE-BEEC-BC354974D4EC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 redondeado"/>
          <p:cNvSpPr/>
          <p:nvPr/>
        </p:nvSpPr>
        <p:spPr>
          <a:xfrm>
            <a:off x="714348" y="285728"/>
            <a:ext cx="7786742" cy="121444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3200" dirty="0" smtClean="0">
                <a:solidFill>
                  <a:schemeClr val="bg1"/>
                </a:solidFill>
                <a:latin typeface="Britannic Bold" pitchFamily="34" charset="0"/>
              </a:rPr>
              <a:t>MR. YACKO!</a:t>
            </a:r>
          </a:p>
          <a:p>
            <a:pPr algn="ctr"/>
            <a:r>
              <a:rPr lang="es-PE" dirty="0" smtClean="0">
                <a:solidFill>
                  <a:schemeClr val="bg1"/>
                </a:solidFill>
                <a:latin typeface="Britannic Bold" pitchFamily="34" charset="0"/>
              </a:rPr>
              <a:t>¡Vístete Bien! Porque la ropa es tu segunda piel</a:t>
            </a:r>
            <a:endParaRPr lang="es-PE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11" name="10 Subtítulo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2960666"/>
          </a:xfrm>
        </p:spPr>
        <p:txBody>
          <a:bodyPr>
            <a:normAutofit/>
          </a:bodyPr>
          <a:lstStyle/>
          <a:p>
            <a:pPr algn="ctr"/>
            <a:endParaRPr lang="es-PE" sz="3200" dirty="0" smtClean="0">
              <a:solidFill>
                <a:srgbClr val="00B0F0"/>
              </a:solidFill>
              <a:latin typeface="Britannic Bold" pitchFamily="34" charset="0"/>
            </a:endParaRPr>
          </a:p>
          <a:p>
            <a:pPr algn="ctr"/>
            <a:r>
              <a:rPr lang="es-PE" sz="3200" dirty="0" smtClean="0">
                <a:solidFill>
                  <a:srgbClr val="00B0F0"/>
                </a:solidFill>
                <a:latin typeface="Britannic Bold" pitchFamily="34" charset="0"/>
              </a:rPr>
              <a:t>INSTITUCION EDUCATIVA INEM </a:t>
            </a:r>
          </a:p>
          <a:p>
            <a:pPr algn="ctr"/>
            <a:r>
              <a:rPr lang="es-PE" sz="3200" dirty="0" smtClean="0">
                <a:solidFill>
                  <a:srgbClr val="00B0F0"/>
                </a:solidFill>
                <a:latin typeface="Britannic Bold" pitchFamily="34" charset="0"/>
              </a:rPr>
              <a:t>“JORGE ISAACS”</a:t>
            </a:r>
          </a:p>
          <a:p>
            <a:pPr algn="ctr"/>
            <a:r>
              <a:rPr lang="es-PE" sz="3200" dirty="0" smtClean="0">
                <a:solidFill>
                  <a:srgbClr val="00B0F0"/>
                </a:solidFill>
                <a:latin typeface="Britannic Bold" pitchFamily="34" charset="0"/>
              </a:rPr>
              <a:t>SANTIAGO DE CALI </a:t>
            </a:r>
            <a:r>
              <a:rPr lang="es-PE" sz="3200" dirty="0" smtClean="0">
                <a:solidFill>
                  <a:srgbClr val="00B0F0"/>
                </a:solidFill>
                <a:latin typeface="Britannic Bold" pitchFamily="34" charset="0"/>
              </a:rPr>
              <a:t>2013</a:t>
            </a:r>
            <a:endParaRPr lang="es-PE" sz="3200" dirty="0" smtClean="0">
              <a:solidFill>
                <a:srgbClr val="00B0F0"/>
              </a:solidFill>
              <a:latin typeface="Britannic Bold" pitchFamily="34" charset="0"/>
            </a:endParaRPr>
          </a:p>
          <a:p>
            <a:pPr algn="ctr"/>
            <a:endParaRPr lang="es-PE" sz="3200" dirty="0">
              <a:solidFill>
                <a:srgbClr val="00B0F0"/>
              </a:solidFill>
              <a:latin typeface="Britannic Bold" pitchFamily="34" charset="0"/>
            </a:endParaRPr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PE" sz="3200" dirty="0" smtClean="0">
                <a:solidFill>
                  <a:srgbClr val="00B0F0"/>
                </a:solidFill>
                <a:latin typeface="Britannic Bold" pitchFamily="34" charset="0"/>
              </a:rPr>
              <a:t>ANDRES </a:t>
            </a:r>
            <a:r>
              <a:rPr lang="es-PE" sz="3200" dirty="0" smtClean="0">
                <a:solidFill>
                  <a:srgbClr val="00B0F0"/>
                </a:solidFill>
                <a:latin typeface="Britannic Bold" pitchFamily="34" charset="0"/>
              </a:rPr>
              <a:t>FELIPE</a:t>
            </a:r>
            <a:r>
              <a:rPr lang="es-PE" sz="3200" dirty="0" smtClean="0">
                <a:solidFill>
                  <a:srgbClr val="00B0F0"/>
                </a:solidFill>
                <a:latin typeface="Britannic Bold" pitchFamily="34" charset="0"/>
              </a:rPr>
              <a:t/>
            </a:r>
            <a:br>
              <a:rPr lang="es-PE" sz="3200" dirty="0" smtClean="0">
                <a:solidFill>
                  <a:srgbClr val="00B0F0"/>
                </a:solidFill>
                <a:latin typeface="Britannic Bold" pitchFamily="34" charset="0"/>
              </a:rPr>
            </a:br>
            <a:r>
              <a:rPr lang="es-PE" sz="3200" dirty="0" smtClean="0">
                <a:solidFill>
                  <a:srgbClr val="00B0F0"/>
                </a:solidFill>
                <a:latin typeface="Britannic Bold" pitchFamily="34" charset="0"/>
              </a:rPr>
              <a:t>JUAN </a:t>
            </a:r>
            <a:r>
              <a:rPr lang="es-PE" sz="3200" dirty="0" smtClean="0">
                <a:solidFill>
                  <a:srgbClr val="00B0F0"/>
                </a:solidFill>
                <a:latin typeface="Britannic Bold" pitchFamily="34" charset="0"/>
              </a:rPr>
              <a:t>DAVID</a:t>
            </a:r>
            <a:endParaRPr lang="es-PE" sz="3200" dirty="0">
              <a:solidFill>
                <a:srgbClr val="00B0F0"/>
              </a:solidFill>
              <a:latin typeface="Britannic Bold" pitchFamily="34" charset="0"/>
            </a:endParaRPr>
          </a:p>
        </p:txBody>
      </p:sp>
      <p:pic>
        <p:nvPicPr>
          <p:cNvPr id="6" name="5 Marcador de contenido" descr="Dibujo.bmp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7975600" y="357188"/>
            <a:ext cx="1168400" cy="121443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435047">
            <a:off x="-15521" y="188249"/>
            <a:ext cx="2046798" cy="1341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33333E-6 C -0.01007 -0.00347 -0.01112 -0.01481 -0.01285 -0.02801 C -0.01858 -0.07037 -0.02153 -0.11319 -0.029 -0.15486 C -0.02622 -0.35393 -0.02865 -0.26898 -0.03386 -0.20856 C -0.03108 -0.15162 -0.04046 -0.11018 -0.04514 -0.05602 C -0.04428 -0.0287 -0.0448 -0.00764 -0.03872 0.01713 C -0.03698 0.03426 -0.03178 0.04954 -0.029 0.06667 C -0.02744 0.09398 -0.0257 0.12107 -0.02414 0.14838 C -0.02518 0.17338 -0.02639 0.19861 -0.02744 0.22338 C -0.02917 0.26667 -0.02674 0.30695 -0.03872 0.3463 C -0.04184 0.37269 -0.04688 0.39769 -0.05157 0.42338 C -0.05643 0.45047 -0.05747 0.47917 -0.06459 0.50533 C -0.06702 0.52523 -0.06372 0.5419 -0.079 0.54815 C -0.08768 0.54607 -0.09688 0.54653 -0.10487 0.5419 C -0.11719 0.53426 -0.12622 0.51968 -0.13872 0.51389 C -0.14219 0.5 -0.13733 0.51574 -0.14671 0.50116 C -0.15296 0.49144 -0.15608 0.47709 -0.16129 0.46667 C -0.17014 0.42662 -0.16841 0.43449 -0.16615 0.37199 C -0.16563 0.35857 -0.1632 0.33426 -0.15487 0.32685 C -0.15434 0.32315 -0.15487 0.31922 -0.1533 0.31621 C -0.15244 0.31435 -0.14983 0.31505 -0.14844 0.31389 C -0.13507 0.29954 -0.15955 0.31528 -0.13716 0.30324 C -0.12917 0.29259 -0.1191 0.28426 -0.10799 0.28148 C -0.09723 0.27222 -0.11059 0.28287 -0.09514 0.27523 C -0.09341 0.27431 -0.09202 0.27199 -0.09028 0.27084 C -0.08004 0.26528 -0.06598 0.2588 -0.05487 0.25602 C -0.04792 0.25023 -0.0415 0.2463 -0.03386 0.24306 C -0.01789 0.22871 -0.04237 0.25185 -0.02414 0.23009 C -0.01754 0.22222 -0.01407 0.22107 -0.00643 0.21713 C -0.00018 0.20463 0.00972 0.2 0.01927 0.19352 C 0.02795 0.18773 0.03437 0.17824 0.04357 0.17408 C 0.04878 0.1632 0.04496 0.16945 0.05642 0.15926 C 0.05798 0.15787 0.06128 0.15486 0.06128 0.15486 C 0.06406 0.14746 0.06736 0.14121 0.06927 0.13334 C 0.0618 0.11829 0.06614 0.12315 0.05798 0.11621 C 0.04861 0.09746 0.0559 0.10764 0.04513 0.09884 C 0.04184 0.09607 0.03541 0.09028 0.03541 0.09028 C 0.03437 0.0875 0.03385 0.08403 0.03229 0.08148 C 0.02673 0.07269 0.01458 0.07084 0.01458 0.05602 " pathEditMode="relative" ptsTypes="ffffffffffffffffffffffffffffffffffffffA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714348" y="285728"/>
            <a:ext cx="7786742" cy="121444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3200" dirty="0" smtClean="0">
                <a:solidFill>
                  <a:schemeClr val="bg1"/>
                </a:solidFill>
                <a:latin typeface="Britannic Bold" pitchFamily="34" charset="0"/>
              </a:rPr>
              <a:t>MR. YACKO!</a:t>
            </a:r>
          </a:p>
          <a:p>
            <a:pPr algn="ctr"/>
            <a:r>
              <a:rPr lang="es-PE" dirty="0" smtClean="0">
                <a:solidFill>
                  <a:schemeClr val="bg1"/>
                </a:solidFill>
                <a:latin typeface="Britannic Bold" pitchFamily="34" charset="0"/>
              </a:rPr>
              <a:t>¡Vístete Bien! Porque la ropa es tu segunda piel</a:t>
            </a:r>
            <a:endParaRPr lang="es-PE" dirty="0">
              <a:solidFill>
                <a:schemeClr val="bg1"/>
              </a:solidFill>
              <a:latin typeface="Britannic Bold" pitchFamily="34" charset="0"/>
            </a:endParaRPr>
          </a:p>
        </p:txBody>
      </p:sp>
      <p:pic>
        <p:nvPicPr>
          <p:cNvPr id="7" name="5 Marcador de contenido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1714488"/>
            <a:ext cx="4500594" cy="467792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435047">
            <a:off x="-86959" y="259689"/>
            <a:ext cx="2046798" cy="1341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00024 C 0.00052 0.01135 0.00035 0.022 0.00156 0.03264 C 0.00243 0.04028 0.00538 0.04676 0.00642 0.0544 C 0.00747 0.0757 0.00955 0.09538 0.01128 0.11667 C 0.00885 0.15788 0.00833 0.18797 -0.00799 0.222 C -0.01181 0.24051 -0.0066 0.22084 -0.01458 0.23681 C -0.01545 0.23866 -0.01545 0.24121 -0.01615 0.24329 C -0.01944 0.25255 -0.02222 0.26042 -0.02743 0.2669 C -0.02865 0.27176 -0.02882 0.27732 -0.03073 0.28195 C -0.03368 0.28913 -0.04514 0.30371 -0.04844 0.30811 C -0.05122 0.31181 -0.0559 0.31112 -0.05972 0.31251 C -0.06111 0.31227 -0.09028 0.31112 -0.10156 0.30602 C -0.12309 0.29653 -0.14531 0.28357 -0.16771 0.27778 C -0.19792 0.26158 -0.22726 0.24399 -0.25799 0.23056 C -0.26858 0.22593 -0.2941 0.20788 -0.29844 0.20464 C -0.30608 0.19977 -0.31458 0.19769 -0.32257 0.19399 C -0.33247 0.18982 -0.33941 0.17825 -0.34844 0.17246 C -0.35347 0.16575 -0.35382 0.16065 -0.35972 0.15533 C -0.36198 0.14908 -0.36354 0.1419 -0.36615 0.13589 C -0.37153 0.12339 -0.36997 0.13172 -0.37413 0.12107 C -0.37969 0.10626 -0.36944 0.12431 -0.38073 0.09931 C -0.38299 0.09468 -0.38628 0.09098 -0.38872 0.08658 C -0.39306 0.07871 -0.39444 0.07061 -0.39844 0.06274 C -0.40035 0.0544 -0.40642 0.03936 -0.40642 0.03936 C -0.40469 0.00417 -0.40469 0.01158 -0.3967 -0.01458 C -0.39479 -0.02708 -0.39045 -0.03703 -0.38715 -0.04884 C -0.38628 -0.05161 -0.38594 -0.05486 -0.38542 -0.0574 C -0.38472 -0.06111 -0.38472 -0.06504 -0.38385 -0.06828 C -0.37951 -0.08425 -0.37031 -0.09814 -0.36458 -0.11365 C -0.36319 -0.11736 -0.35972 -0.13055 -0.35799 -0.13286 C -0.35243 -0.14027 -0.34722 -0.14212 -0.34028 -0.1456 C -0.33403 -0.15393 -0.32587 -0.15856 -0.31771 -0.16296 C -0.29601 -0.18657 -0.3217 -0.16111 -0.29358 -0.18009 C -0.29149 -0.18148 -0.29045 -0.18472 -0.28872 -0.18657 C -0.27726 -0.19907 -0.26615 -0.21458 -0.25156 -0.22106 C -0.24896 -0.22407 -0.24618 -0.22661 -0.24358 -0.22962 C -0.24028 -0.23379 -0.23385 -0.24259 -0.23385 -0.24259 C -0.23281 -0.2456 -0.23247 -0.24884 -0.23073 -0.25138 C -0.22951 -0.25277 -0.22708 -0.25161 -0.22587 -0.25347 C -0.22413 -0.25578 -0.22413 -0.25949 -0.22257 -0.2618 C -0.21892 -0.26782 -0.21372 -0.27175 -0.20972 -0.27685 C -0.20503 -0.29444 -0.21198 -0.27384 -0.2033 -0.28541 C -0.20208 -0.28703 -0.2026 -0.29004 -0.20156 -0.29212 C -0.19306 -0.30648 -0.18108 -0.31736 -0.16927 -0.32661 C -0.16267 -0.34074 -0.17118 -0.32476 -0.15799 -0.33911 C -0.15382 -0.34374 -0.15087 -0.34976 -0.14687 -0.35416 C -0.14392 -0.35717 -0.1401 -0.35786 -0.13715 -0.36087 C -0.13247 -0.36504 -0.12865 -0.37106 -0.12413 -0.37569 C -0.1224 -0.37754 -0.10747 -0.39004 -0.1033 -0.39513 C -0.09444 -0.40578 -0.08872 -0.4162 -0.08073 -0.42754 C -0.0776 -0.43911 -0.07292 -0.4493 -0.06771 -0.45995 C -0.06354 -0.47754 -0.06736 -0.49166 -0.07257 -0.50694 C -0.07396 -0.51111 -0.07448 -0.51574 -0.07587 -0.5199 C -0.07899 -0.52939 -0.08628 -0.53703 -0.09201 -0.54374 C -0.11007 -0.56411 -0.0849 -0.5368 -0.1 -0.55648 C -0.10486 -0.56273 -0.1191 -0.57268 -0.12587 -0.57569 C -0.15365 -0.60115 -0.20052 -0.60879 -0.23229 -0.61226 C -0.26979 -0.61064 -0.30781 -0.61064 -0.34514 -0.6037 C -0.3526 -0.60046 -0.35937 -0.59884 -0.36615 -0.59305 C -0.36962 -0.58587 -0.37413 -0.56944 -0.37413 -0.56944 C -0.37361 -0.56226 -0.37378 -0.55486 -0.37257 -0.54791 C -0.37205 -0.54467 -0.37031 -0.54212 -0.36927 -0.53911 C -0.36719 -0.53286 -0.36753 -0.52847 -0.36458 -0.52199 C -0.35764 -0.50671 -0.3434 -0.48888 -0.33229 -0.47916 C -0.32674 -0.46805 -0.32014 -0.45995 -0.31285 -0.45115 C -0.30017 -0.43564 -0.30833 -0.44027 -0.29844 -0.43611 C -0.28698 -0.41666 -0.27309 -0.39884 -0.25799 -0.38449 C -0.24878 -0.36319 -0.22795 -0.3493 -0.21285 -0.33495 C -0.19965 -0.32245 -0.18333 -0.31226 -0.17118 -0.29837 C -0.16771 -0.29467 -0.1651 -0.2905 -0.16146 -0.28749 C -0.14844 -0.27708 -0.1342 -0.2699 -0.12101 -0.25972 C -0.09931 -0.24351 -0.11476 -0.24861 -0.0967 -0.24467 C -0.08437 -0.23935 -0.0724 -0.23148 -0.05972 -0.22731 C -0.02517 -0.2162 0.0151 -0.21736 0.05 -0.21458 C 0.09566 -0.21666 0.12969 -0.20995 0.16927 -0.22731 C 0.1717 -0.23055 0.17604 -0.23564 0.17726 -0.2405 C 0.17847 -0.24374 0.17778 -0.24791 0.17899 -0.25138 C 0.18385 -0.26411 0.19358 -0.28032 0.2 -0.29212 C 0.20243 -0.30555 0.20885 -0.31527 0.21458 -0.32661 C 0.2158 -0.33148 0.21615 -0.33657 0.21771 -0.34166 C 0.22083 -0.35092 0.22135 -0.3456 0.22587 -0.35416 C 0.2283 -0.35902 0.23038 -0.36411 0.23229 -0.36944 C 0.23507 -0.37685 0.24201 -0.39074 0.24201 -0.39074 C 0.24236 -0.39305 0.24392 -0.403 0.24514 -0.40578 C 0.24705 -0.41041 0.25156 -0.41874 0.25156 -0.41874 C 0.2533 -0.42962 0.25382 -0.44328 0.25799 -0.45324 C 0.26493 -0.46967 0.27483 -0.48981 0.28872 -0.49629 C 0.29028 -0.49837 0.29219 -0.50046 0.29358 -0.50277 C 0.29479 -0.50462 0.29514 -0.50786 0.2967 -0.50902 C 0.30052 -0.51203 0.30556 -0.51111 0.30972 -0.51342 C 0.31684 -0.51759 0.31979 -0.52361 0.32743 -0.52638 C 0.33628 -0.53356 0.34531 -0.53634 0.35486 -0.54143 C 0.35972 -0.54074 0.36493 -0.54189 0.36927 -0.53911 C 0.37135 -0.53796 0.37569 -0.51574 0.37743 -0.51134 C 0.37934 -0.48865 0.38594 -0.46898 0.38872 -0.44675 C 0.39323 -0.40925 0.38767 -0.44629 0.39201 -0.41874 C 0.39358 -0.39629 0.3941 -0.37199 0.39844 -0.34999 C 0.40035 -0.32939 0.40156 -0.30833 0.4033 -0.28749 C 0.40556 -0.23032 0.4066 -0.17268 0.40972 -0.1155 C 0.40868 -0.09398 0.41441 -0.03842 0.39514 -0.01874 C 0.39132 -0.00833 0.38438 0.00371 0.37899 0.01343 C 0.375 0.0301 0.35538 0.05649 0.3467 0.06922 C 0.33455 0.08797 0.33576 0.09098 0.32257 0.10602 C 0.3191 0.10973 0.31476 0.11251 0.31128 0.11667 C 0.28906 0.14329 0.28316 0.15741 0.2533 0.16366 C 0.22691 0.16019 0.22726 0.15926 0.20799 0.15325 C 0.19462 0.1419 0.17969 0.13241 0.16441 0.12732 C 0.1526 0.11667 0.13715 0.11366 0.12413 0.10602 C 0.1158 0.10093 0.10799 0.09306 0.1 0.08866 C 0.08247 0.07871 0.06424 0.07061 0.0467 0.06065 C 0.03455 0.05394 0.02413 0.04653 0.01128 0.04144 C 0.00903 0.04028 0.00712 0.0382 0.00486 0.03681 C -0.00052 0.03403 -0.01128 0.02825 -0.01128 0.02825 C -0.01181 0.0257 -0.01406 0.02223 -0.01285 0.01991 C -0.01076 0.01551 -0.00642 0.01389 -0.0033 0.01135 C -0.00174 0.00996 0.00156 0.00695 0.00156 0.00695 C 0.00035 0.00024 -0.00747 -0.01898 4.44444E-6 0.00024 Z " pathEditMode="relative" ptsTypes="fffffffffffffffffffffffffffffffffffffffffffffffffffffffffffffffffffffffffffffffffffffffffffffffffffffffffffffffffffff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785786" y="1500174"/>
            <a:ext cx="7901014" cy="4507117"/>
          </a:xfrm>
        </p:spPr>
        <p:txBody>
          <a:bodyPr>
            <a:normAutofit/>
          </a:bodyPr>
          <a:lstStyle/>
          <a:p>
            <a:endParaRPr lang="es-PE" sz="1800" dirty="0" smtClean="0">
              <a:latin typeface="Britannic Bold" pitchFamily="34" charset="0"/>
            </a:endParaRPr>
          </a:p>
          <a:p>
            <a:pPr algn="ctr"/>
            <a:endParaRPr lang="es-PE" sz="2000" dirty="0" smtClean="0">
              <a:latin typeface="Britannic Bold" pitchFamily="34" charset="0"/>
            </a:endParaRPr>
          </a:p>
          <a:p>
            <a:r>
              <a:rPr lang="es-PE" sz="2000" dirty="0" smtClean="0">
                <a:solidFill>
                  <a:srgbClr val="00B0F0"/>
                </a:solidFill>
                <a:latin typeface="Britannic Bold" pitchFamily="34" charset="0"/>
              </a:rPr>
              <a:t>MR. JACKO! ES UNA EMPRESA QUE SE BASA EN EL AMOR, PARA PRODUCIR ROPA DE LA MEJOR CALIDAD Y A LOS MEJORES PRECIOS. ESTAMOS COMPROMETIDOS CON NUESTROS CLIENTES,</a:t>
            </a:r>
          </a:p>
          <a:p>
            <a:r>
              <a:rPr lang="es-PE" sz="2000" dirty="0" smtClean="0">
                <a:solidFill>
                  <a:srgbClr val="00B0F0"/>
                </a:solidFill>
                <a:latin typeface="Britannic Bold" pitchFamily="34" charset="0"/>
              </a:rPr>
              <a:t>NUESTRO OBJETIVO ES DIBUJAR UNA SONRISA EN EL ROSTRO DE CADA CLIENTE AL COMPRAR UNA CAMISETA, PORQUE MR. JACKO! TRABAJA PARA HACERTE FELIZ.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714348" y="285728"/>
            <a:ext cx="7786742" cy="121444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4000" dirty="0" smtClean="0">
                <a:solidFill>
                  <a:schemeClr val="bg1"/>
                </a:solidFill>
                <a:latin typeface="Britannic Bold" pitchFamily="34" charset="0"/>
              </a:rPr>
              <a:t>MISIÓN! </a:t>
            </a:r>
            <a:endParaRPr lang="es-PE" sz="40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pic>
        <p:nvPicPr>
          <p:cNvPr id="10" name="5 Marcador de contenido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75600" y="357166"/>
            <a:ext cx="1168400" cy="121443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435047">
            <a:off x="198824" y="188250"/>
            <a:ext cx="2046798" cy="1341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I:\10-es-66f5078fcf0003be00febb4d2fc5f6b1.ip_190.145.1.17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3857628"/>
            <a:ext cx="2214578" cy="2803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4  0.033 -0.05867  0.058 -0.05867  C 0.095 -0.05867  0.125 -0.02267  0.125 0.02267  C 0.125 0.03733  0.122 0.05067  0.116 0.06267  C 0.117 0.06267  0 0.24267  0 0.244  C 0 0.24267  -0.117 0.06267  -0.116 0.06267  C -0.122 0.05067  -0.125 0.03733  -0.125 0.02267  C -0.125 -0.02267  -0.095 -0.05867  -0.057 -0.05867  C -0.033 -0.05867  -0.012 -0.024  0 0  Z" pathEditMode="relative" ptsTypes="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1 0.04533  0.011 0.08667  0.028 0.11333  C 0.028 0.11467  0.055 0.15067  0.055 0.14933  C 0.07 0.16933  0.079 0.19733  0.079 0.22667  C 0.079 0.28533  0.044 0.332  0 0.33333  C -0.044 0.332  -0.079 0.28533  -0.079 0.22667  C -0.079 0.19733  -0.07 0.16933  -0.055 0.14933  C -0.055 0.15067  -0.028 0.11467  -0.028 0.11333  C -0.011 0.08667  -0.001 0.04533  0 0  Z" pathEditMode="relative" ptsTypes="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4000" dirty="0" smtClean="0">
                <a:solidFill>
                  <a:schemeClr val="bg1"/>
                </a:solidFill>
                <a:latin typeface="Britannic Bold" pitchFamily="34" charset="0"/>
              </a:rPr>
              <a:t>VISIÓN! </a:t>
            </a:r>
            <a:endParaRPr lang="es-PE" sz="40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PE" dirty="0" smtClean="0"/>
          </a:p>
          <a:p>
            <a:r>
              <a:rPr lang="es-PE" sz="2000" dirty="0" smtClean="0">
                <a:solidFill>
                  <a:srgbClr val="00B0F0"/>
                </a:solidFill>
                <a:latin typeface="Britannic Bold" pitchFamily="34" charset="0"/>
              </a:rPr>
              <a:t>EN EL AÑO 2015 MR. JACKO! ESPERA HABER HECHO FELIZ A MILLONES DE COLOMBIANOS AL PLASMAR SUS SUEÑOS SOBRE LA TELA. TAMBIEN ESPERAMOS EXPANDIR NUESTRAS TIENDAS A LO LARGO DEL CONTINENTE AMERICANO CON CINCO NUEVAS SUCURSALES EN BUENOS AIRES (ARGENTINA), CARACAS (VENEZUELA), SANTIAGO DE CHILE, (CHILE), DISTRITO FEDERAL (MEXICO) Y ACAPULCO (MEXICO).</a:t>
            </a:r>
            <a:endParaRPr lang="es-PE" sz="2000" dirty="0">
              <a:solidFill>
                <a:srgbClr val="00B0F0"/>
              </a:solidFill>
              <a:latin typeface="Britannic Bold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435047">
            <a:off x="198824" y="188250"/>
            <a:ext cx="2046798" cy="1341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5 Marcador de contenido" descr="Dibujo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75600" y="357166"/>
            <a:ext cx="1168400" cy="121443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  <p:pic>
        <p:nvPicPr>
          <p:cNvPr id="4098" name="Picture 2" descr="I:\3Colombia-super-colombia_hw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3929066"/>
            <a:ext cx="1724014" cy="21550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4  0.033 -0.05867  0.058 -0.05867  C 0.095 -0.05867  0.125 -0.02267  0.125 0.02267  C 0.125 0.03733  0.122 0.05067  0.116 0.06267  C 0.117 0.06267  0 0.24267  0 0.244  C 0 0.24267  -0.117 0.06267  -0.116 0.06267  C -0.122 0.05067  -0.125 0.03733  -0.125 0.02267  C -0.125 -0.02267  -0.095 -0.05867  -0.057 -0.05867  C -0.033 -0.05867  -0.012 -0.024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6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91 -0.04533  L 0.125 -0.16667  L 0.158 -0.04533  L 0.249 0  L 0.158 0.04533  L 0.125 0.16667  L 0.091 0.04533  L 0 0  Z" pathEditMode="relative" ptsTypes="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1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1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1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Título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4000" dirty="0" smtClean="0">
                <a:solidFill>
                  <a:schemeClr val="bg1"/>
                </a:solidFill>
                <a:latin typeface="Britannic Bold" pitchFamily="34" charset="0"/>
              </a:rPr>
              <a:t>PRODUCTOS! </a:t>
            </a:r>
            <a:endParaRPr lang="es-PE" sz="40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435047">
            <a:off x="198824" y="188250"/>
            <a:ext cx="2046798" cy="1341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5 Marcador de contenido" descr="Dibujo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75600" y="285728"/>
            <a:ext cx="1168400" cy="121443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  <p:pic>
        <p:nvPicPr>
          <p:cNvPr id="5123" name="Picture 3" descr="I:\2-es-55910cacec60dd110824a312aed6af7a.ip_190.145.1.17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000240"/>
            <a:ext cx="5429289" cy="4071966"/>
          </a:xfrm>
          <a:prstGeom prst="rect">
            <a:avLst/>
          </a:prstGeom>
          <a:noFill/>
        </p:spPr>
      </p:pic>
      <p:pic>
        <p:nvPicPr>
          <p:cNvPr id="5124" name="Picture 4" descr="J:\Camisetas ''Jacko!''\camiseta-bob-esponja-negra-hombr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22" y="3929066"/>
            <a:ext cx="2199436" cy="2643182"/>
          </a:xfrm>
          <a:prstGeom prst="rect">
            <a:avLst/>
          </a:prstGeom>
          <a:noFill/>
        </p:spPr>
      </p:pic>
      <p:pic>
        <p:nvPicPr>
          <p:cNvPr id="1026" name="Picture 2" descr="F:\10-es-66f5078fcf0003be00febb4d2fc5f6b1.ip_190.145.1.17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86512" y="1643051"/>
            <a:ext cx="1580209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4  0.033 -0.05867  0.058 -0.05867  C 0.095 -0.05867  0.125 -0.02267  0.125 0.02267  C 0.125 0.03733  0.122 0.05067  0.116 0.06267  C 0.117 0.06267  0 0.24267  0 0.244  C 0 0.24267  -0.117 0.06267  -0.116 0.06267  C -0.122 0.05067  -0.125 0.03733  -0.125 0.02267  C -0.125 -0.02267  -0.095 -0.05867  -0.057 -0.05867  C -0.033 -0.05867  -0.012 -0.024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Título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4000" dirty="0" smtClean="0">
                <a:solidFill>
                  <a:schemeClr val="bg1"/>
                </a:solidFill>
                <a:latin typeface="Britannic Bold" pitchFamily="34" charset="0"/>
              </a:rPr>
              <a:t>CONCLUSIÓN! </a:t>
            </a:r>
            <a:endParaRPr lang="es-PE" sz="40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>
              <a:latin typeface="Britannic Bold" pitchFamily="34" charset="0"/>
            </a:endParaRPr>
          </a:p>
          <a:p>
            <a:r>
              <a:rPr lang="es-ES" sz="2000" dirty="0" smtClean="0">
                <a:solidFill>
                  <a:srgbClr val="00B0F0"/>
                </a:solidFill>
                <a:latin typeface="Britannic Bold" pitchFamily="34" charset="0"/>
              </a:rPr>
              <a:t>ESTE PROYECTO NOS BRINDO LA OPORTUNIDAD DE CONOCER NUESTRO LADO COMERCIAL Y DESARROLLAR NUESTRA PARTE CORPORATIVA PARA TRABAJAR EN EQUIPO Y REALIZAR NUESTRO OBJETIVO. ESTE PROYECTO NOS AYUDO A DESCUBRIR MUCHAS CUALIDADES QUE TENEMOS PARA PRODUCIR MATERIALES CORPORATIVAS, ADEMAS NOS UNIO MAS COMO COMPAÑEROS Y APRENDIMOS A TRABAJAR MA EFICIENTEMENTE EN EQUIPO.</a:t>
            </a:r>
            <a:endParaRPr lang="es-ES" sz="2000" dirty="0">
              <a:solidFill>
                <a:srgbClr val="00B0F0"/>
              </a:solidFill>
              <a:latin typeface="Britannic Bold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435047">
            <a:off x="198824" y="188250"/>
            <a:ext cx="2046798" cy="1341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5 Marcador de contenido" descr="Dibujo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43834" y="285728"/>
            <a:ext cx="1168400" cy="121443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4  0.033 -0.05867  0.058 -0.05867  C 0.095 -0.05867  0.125 -0.02267  0.125 0.02267  C 0.125 0.03733  0.122 0.05067  0.116 0.06267  C 0.117 0.06267  0 0.24267  0 0.244  C 0 0.24267  -0.117 0.06267  -0.116 0.06267  C -0.122 0.05067  -0.125 0.03733  -0.125 0.02267  C -0.125 -0.02267  -0.095 -0.05867  -0.057 -0.05867  C -0.033 -0.05867  -0.012 -0.024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180</TotalTime>
  <Words>232</Words>
  <Application>Microsoft Office PowerPoint</Application>
  <PresentationFormat>Presentación en pantalla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Equidad</vt:lpstr>
      <vt:lpstr>ANDRES FELIPE JUAN DAVID</vt:lpstr>
      <vt:lpstr>Presentación de PowerPoint</vt:lpstr>
      <vt:lpstr>Presentación de PowerPoint</vt:lpstr>
      <vt:lpstr>VISIÓN! </vt:lpstr>
      <vt:lpstr>PRODUCTOS! </vt:lpstr>
      <vt:lpstr>CONCLUSIÓN!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cetel</dc:creator>
  <cp:lastModifiedBy>usuario</cp:lastModifiedBy>
  <cp:revision>24</cp:revision>
  <dcterms:created xsi:type="dcterms:W3CDTF">2012-05-29T16:13:20Z</dcterms:created>
  <dcterms:modified xsi:type="dcterms:W3CDTF">2013-02-05T13:28:48Z</dcterms:modified>
</cp:coreProperties>
</file>